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09.01.2024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 января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завершение переходного периода, связанного с внедрением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Уплата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имущественных налогов физическими лицами за 2022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налогового законодательства, вступающие в силу в 2024 году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 января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Раздел ЕНС В ЛК ИП и ЛК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ЮЛ.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порядке предоставления налоговых льгот, действующих при налогообложении имущества организаций за налоговый период 2023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2163</TotalTime>
  <Words>65</Words>
  <Application>Microsoft Office PowerPoint</Application>
  <PresentationFormat>Лист A4 (210x297 мм)</PresentationFormat>
  <Paragraphs>25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263</cp:revision>
  <cp:lastPrinted>2023-03-24T03:51:23Z</cp:lastPrinted>
  <dcterms:created xsi:type="dcterms:W3CDTF">2020-04-10T13:09:37Z</dcterms:created>
  <dcterms:modified xsi:type="dcterms:W3CDTF">2024-01-09T05:03:23Z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